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441E0-9EB2-4F73-8EF4-B5F04A21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233486-9590-4961-B944-4BAD80599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1D3FC4-1ACD-4C8D-96E9-BFF1A0E4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CA4361-DB2E-4E14-A2CE-5EA38008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15B8AB-0A09-4E52-BA93-2095C51E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0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E709E-A17A-4EB0-9E93-262CDC25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109E5F-A502-45BD-857D-859B9A1A9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829A8C-168A-46C5-9500-1D543766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FCCF7D-352A-4272-B3FF-42BA481D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CE8F47-DA86-49AE-AF02-35BC4A12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43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CA96B35-E27A-41B0-BCB6-88545F3D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5AF633-C204-4757-BEC3-4EE7B40B8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11A653-A8BD-48E1-8920-A1477911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BDF4E9-5680-4903-8DF6-302865D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E19FD5-DD89-4B20-8C22-CF66848E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2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74ED5-E03F-4B1E-8C28-61B769F1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EEFB20-2693-414F-AF8D-174B99B3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D99725-C834-4123-A3C5-0E7EA7D5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8E94EE-44F1-4BBD-BE5C-23A38144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555D-B5B0-4AA8-A37B-33EEBFEF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94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09BB79-7686-4D50-BA29-C9461BCE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88292-E085-4132-BE64-B3318DEC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C2A508-0D48-44FE-8D3C-2B06261F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264CB8-6F3F-4654-AEEF-2EDE149A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FEA122-60F1-4FE6-B222-F7D1B992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8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F596F-8184-4651-A96A-F7D0790A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663683-455F-424E-9741-481EE39FD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364F43-3B3A-48B4-915C-010EAF7EC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7AC12D-D4BB-483A-BB9F-5A9888D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B98542-E3A0-468F-B29D-C5DAE3E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20FAB7-73A4-4E1D-AABB-8F59772C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00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CF36-95A2-4486-A47E-C7E809C3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69749F-F805-4D9A-950C-2F324F6EC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4299415-F6EB-437B-BDE1-296997223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1DD891-3699-444B-BD91-20432FB4B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20B2C3-CCA2-4345-BADE-01BB347F2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A41667-F865-4887-AE99-443E7A94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21F61A0-578C-4C8E-9A50-B196650C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1F8F6F-BB2E-4AC5-B3A4-C046EF14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5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50A98-DCA5-4452-8EB9-D19CCB9B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4C57670-D1CD-4FD9-8374-4DB2445A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47B645-D0ED-48CB-83C9-3EB34E45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2540E3-6525-42BB-AB0A-978065D6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5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074F80-46C2-4E1B-BBE4-AFC12950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B37EC6B-2B7F-4FA9-92AA-B55FF31D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1D2012-1E37-4745-850A-AD26F003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76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50087-F8D5-41D2-AE05-3499F89D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07B681-25B0-4AA4-9941-7DBBBD78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4425AE-E1E3-4726-871B-631169EC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B7FFD6-DB95-4BE4-A7E4-227188A8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96BF7D-3AAA-4A2E-94EF-2E1823AE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57A683-2A6F-48A1-A074-1E9B8B26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5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954FC-8C85-44E7-A186-B708A6F6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125BF3-FD96-4D4B-98BA-DB2853D56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25E98E-105A-4557-A39A-3B91976F6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1AD9C4-900F-4441-BA13-62ABD1EC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085743-7E2B-48A1-A307-D2FDECFF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4113D5-26E0-4177-9770-72631BBE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2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000">
              <a:srgbClr val="FFFF00"/>
            </a:gs>
            <a:gs pos="69000">
              <a:schemeClr val="accent1"/>
            </a:gs>
            <a:gs pos="100000">
              <a:srgbClr val="FC80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CEACA6C-DC8E-4D94-96E9-BB9E885E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ED9F99-21FA-43FF-A16D-DE6C0EF8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DBEBE4-7220-47E3-9700-EF5B0C78C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134C-3C9F-40E7-9DE1-A3D02CE7917F}" type="datetimeFigureOut">
              <a:rPr lang="pl-PL" smtClean="0"/>
              <a:t>08.01.2024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2A380-1D53-4138-B77F-581A65BC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DD3E7F-70FA-4257-B1AD-E921F85D4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0730-CDB2-44CD-8780-C13D4D54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4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53C35-887C-4E46-A8EC-6F123002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3492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O mojej ulubionej książce i o autorze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15FFCF-B05E-4908-9EAF-8C94D759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3867"/>
            <a:ext cx="9144000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61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833A8-B328-45A8-A441-FA62D0A59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86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BC7A91-681D-4D4F-9430-CCC9D9B3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556" y="2900702"/>
            <a:ext cx="9144000" cy="1655762"/>
          </a:xfrm>
        </p:spPr>
        <p:txBody>
          <a:bodyPr/>
          <a:lstStyle/>
          <a:p>
            <a:r>
              <a:rPr lang="pl-PL" dirty="0"/>
              <a:t>Prezentację wykonała Zuzanna Domka z kl. 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630A0D-4DB2-4104-86B2-6D741C2CEF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406" y="2842911"/>
            <a:ext cx="3427105" cy="34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A4A61-EA53-4551-897B-067765D4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474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Magiczne Drzewo ’’Geniusz’’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3F2167-21E0-4C25-92E5-A4393D7B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9604" y="3588722"/>
            <a:ext cx="9144000" cy="3269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dirty="0">
                <a:latin typeface="Arial Black" panose="020B0A04020102020204" pitchFamily="34" charset="0"/>
              </a:rPr>
              <a:t>”Geniusz” jest bardzo wyjątkową książką.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latin typeface="Arial Black" panose="020B0A04020102020204" pitchFamily="34" charset="0"/>
              </a:rPr>
              <a:t>Opowiada o przygodach trójki przyjaciół 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latin typeface="Arial Black" panose="020B0A04020102020204" pitchFamily="34" charset="0"/>
              </a:rPr>
              <a:t>podróżujących po całym świecie. Uczy na czym 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latin typeface="Arial Black" panose="020B0A04020102020204" pitchFamily="34" charset="0"/>
              </a:rPr>
              <a:t>Polega prawdziwa przyjaźń, miłość i odpowiedzialność. 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latin typeface="Arial Black" panose="020B0A04020102020204" pitchFamily="34" charset="0"/>
              </a:rPr>
              <a:t>Jest pisana w sposób naturalny bez zbędnego moralizowania.</a:t>
            </a:r>
          </a:p>
          <a:p>
            <a:pPr>
              <a:lnSpc>
                <a:spcPct val="100000"/>
              </a:lnSpc>
            </a:pPr>
            <a:endParaRPr lang="pl-PL" sz="1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Okładka książki Geniusz Andrzej Maleszka">
            <a:extLst>
              <a:ext uri="{FF2B5EF4-FFF2-40B4-BE49-F238E27FC236}">
                <a16:creationId xmlns:a16="http://schemas.microsoft.com/office/drawing/2014/main" id="{2D0C8A9F-78A5-415A-9E23-22445EA9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34" y="2157746"/>
            <a:ext cx="2696407" cy="38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EC5C8B3-9350-494B-B442-9B44343F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16" y="318395"/>
            <a:ext cx="6039287" cy="151586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BB3D7AC-75E0-4A4C-8CAF-0485E8F1C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Opinie innych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3EF42D-E413-4563-8E86-FDE84C3CE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Ta książka jest bardzo pozytywnie oceniana.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F8C001-8235-406C-BF1E-462A75F2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5" y="664262"/>
            <a:ext cx="5825112" cy="15364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C2772F-EED9-4D6E-9D36-BE9ECB663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0511" y="3412209"/>
            <a:ext cx="4507052" cy="36911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7A910A-5777-43B5-8F4D-9D4565B53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453" y="4389701"/>
            <a:ext cx="6039287" cy="24616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585FC9-B0B9-43A1-9BED-98F1182C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335536" y="3304704"/>
            <a:ext cx="4507052" cy="19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966F2-9E83-4C59-800D-EFE6F76E7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079" y="-1070421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O autorze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17BEB3-77D6-48D6-A823-464711D17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7179"/>
            <a:ext cx="9144000" cy="1655762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Andrzej Maleszka (ur. 3 marca 1955 w Poznaniu) – polski reżyser telewizyjny i teatralny, scenarzysta 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i pisarz, specjalizujący się w twórczości dla dzieci 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i młodzieży. Autor i reżyser ponad 30 spektakli wystawianych w teatrach bądź prezentowanych 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w telewizyjnym Teatrze Młodego Widza, oraz kilkunastu filmów i seriali telewizyjnych. Laureat kilkunastu nagród i wyróżnień, w tym międzynarodowej nagrody Emmy za cykl filmowy Magiczne drzewo (2003–2006), autor serii powieści o tym samym tytule. </a:t>
            </a:r>
          </a:p>
        </p:txBody>
      </p:sp>
    </p:spTree>
    <p:extLst>
      <p:ext uri="{BB962C8B-B14F-4D97-AF65-F5344CB8AC3E}">
        <p14:creationId xmlns:p14="http://schemas.microsoft.com/office/powerpoint/2010/main" val="32712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5B73A-DFED-4F26-945F-FE09FB9E5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Ukazały się również inne tomy tej serii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71E043-B955-4B2E-B6BA-4ACC2E28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4" y="2654594"/>
            <a:ext cx="7742682" cy="3631614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C0319A91-6AF0-4430-BD0C-06AD4C579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8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5D483-94DF-4AE6-86F8-CB1E1FF95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anose="020B0A04020102020204" pitchFamily="34" charset="0"/>
              </a:rPr>
              <a:t>Wiele ludzi czyta te książki z wielką radością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4BA4C0-634F-402E-97F3-78BB680B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2594126"/>
            <a:ext cx="5730110" cy="3223187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3A94F088-B419-418A-9F54-5241F3E03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080" y="4205720"/>
            <a:ext cx="9144000" cy="1655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F23CA9-96F7-4058-A4F3-C3403930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80" y="2814334"/>
            <a:ext cx="5677367" cy="3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69477-772C-4A10-AB42-51D75BD83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anose="020B0A04020102020204" pitchFamily="34" charset="0"/>
              </a:rPr>
              <a:t>Ukazała się również najnowsza książka z tej serii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C3509-9C02-4ED7-9883-4663CEFD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18" y="2565646"/>
            <a:ext cx="3046706" cy="4304077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A9D8E7C7-C312-4605-9186-7A7808FA0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2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1938A-10E2-4B6B-9DD0-6E578ECC1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Są również dwie książki poza serią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1EAF04-29ED-4C20-BD13-ADD339C1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87" y="2502902"/>
            <a:ext cx="6033626" cy="419437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141ADADB-296D-4AA5-BCDE-75080BE58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24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0246E-C740-4D14-8DC6-8D779CD6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554"/>
            <a:ext cx="9144000" cy="2387600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Osiągnięcia</a:t>
            </a:r>
            <a:r>
              <a:rPr lang="pl-PL" dirty="0"/>
              <a:t> </a:t>
            </a:r>
            <a:r>
              <a:rPr lang="pl-PL" dirty="0">
                <a:latin typeface="Arial Black" panose="020B0A04020102020204" pitchFamily="34" charset="0"/>
              </a:rPr>
              <a:t>autora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A1406D-9676-4BC0-A3AA-F68CA447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724008" cy="2018591"/>
          </a:xfrm>
        </p:spPr>
        <p:txBody>
          <a:bodyPr>
            <a:normAutofit/>
          </a:bodyPr>
          <a:lstStyle/>
          <a:p>
            <a:r>
              <a:rPr lang="pl-PL" dirty="0"/>
              <a:t>Jest laureatem m.in. Srebrnego Medalu na The New York TV Festiwal (1993), Nagrody Jury na Międzynarodowym Festiwalu Telewizyjnym w Chicago (1994), Grand Prix i UNESCO </a:t>
            </a:r>
            <a:r>
              <a:rPr lang="pl-PL" dirty="0" err="1"/>
              <a:t>Prize</a:t>
            </a:r>
            <a:r>
              <a:rPr lang="pl-PL" dirty="0"/>
              <a:t> na festiwalu Prix </a:t>
            </a:r>
            <a:r>
              <a:rPr lang="pl-PL" dirty="0" err="1"/>
              <a:t>Jeunesse</a:t>
            </a:r>
            <a:r>
              <a:rPr lang="pl-PL" dirty="0"/>
              <a:t> International w Monachium (1998), Grand Prix na Festiwalu Filmów Telewizyjnych w Montevideo (Urugwaj, 1998).</a:t>
            </a:r>
          </a:p>
        </p:txBody>
      </p:sp>
    </p:spTree>
    <p:extLst>
      <p:ext uri="{BB962C8B-B14F-4D97-AF65-F5344CB8AC3E}">
        <p14:creationId xmlns:p14="http://schemas.microsoft.com/office/powerpoint/2010/main" val="12004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244</Words>
  <Application>Microsoft Office PowerPoint</Application>
  <PresentationFormat>Panoramiczny</PresentationFormat>
  <Paragraphs>19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Motyw pakietu Office</vt:lpstr>
      <vt:lpstr>O mojej ulubionej książce i o autorze</vt:lpstr>
      <vt:lpstr>Magiczne Drzewo ’’Geniusz’’</vt:lpstr>
      <vt:lpstr>Opinie innych</vt:lpstr>
      <vt:lpstr>O autorze</vt:lpstr>
      <vt:lpstr>Ukazały się również inne tomy tej serii</vt:lpstr>
      <vt:lpstr>Wiele ludzi czyta te książki z wielką radością</vt:lpstr>
      <vt:lpstr>Ukazała się również najnowsza książka z tej serii</vt:lpstr>
      <vt:lpstr>Są również dwie książki poza serią</vt:lpstr>
      <vt:lpstr>Osiągnięcia autora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mojej ulubionej książce i o autorze</dc:title>
  <dc:creator>student</dc:creator>
  <cp:lastModifiedBy>nauczyciel</cp:lastModifiedBy>
  <cp:revision>7</cp:revision>
  <dcterms:created xsi:type="dcterms:W3CDTF">2023-11-27T08:26:13Z</dcterms:created>
  <dcterms:modified xsi:type="dcterms:W3CDTF">2024-01-08T09:03:52Z</dcterms:modified>
</cp:coreProperties>
</file>