
<file path=[Content_Types].xml><?xml version="1.0" encoding="utf-8"?>
<Types xmlns="http://schemas.openxmlformats.org/package/2006/content-types">
  <Default Extension="jfif" ContentType="image/jpeg"/>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50B3B1-731D-4EA7-AF5D-4697F151908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C5BA82A-0598-4DF9-926D-D0B54D829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E78287F-99D5-4BFF-9AB6-942F9AEE691E}"/>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05B23D85-D114-414D-B268-3E604152B38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C03B39B-5730-4B5C-B991-2F787B643597}"/>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112815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DA9534-3A36-4350-832A-5E5B98F884F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B377AAD-66A0-4FCE-9F05-E9679BE3E6B7}"/>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6019C7A-8676-427F-A51B-EAD471BD156D}"/>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A13DC525-8E30-412A-A138-A7B9516DEEA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BB062CB-3B69-4643-ACEA-55BF16C525B4}"/>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330479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BCC2A13-910E-402C-BB25-02F69D5115C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6084216-D889-4DBD-AB9C-3C99389EC42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7E62E5E-CE35-41DF-AB52-06323B1D00E9}"/>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AA81CE32-1AA8-48DC-BA2D-4100EC0889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525519E-982B-4662-A970-EBD7E808EAD5}"/>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283531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10BE15-6156-4C58-9998-27EC09F7CC5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926C661-DFC9-460B-B421-7FAF0ADF1BF6}"/>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84EDACE-3B1F-4D1F-AD84-0F6796A085C7}"/>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54EA4A17-5758-4A29-81F6-0C983824EA6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1D49FFB-F692-40F2-A0B4-6A8CEF7A6B8F}"/>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161422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1BD525-743B-42B9-9004-B92CD8A13B5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85D656D-712A-440B-8F9C-36535531E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EE6848D-E874-40FD-BE04-042BB8A85FF1}"/>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DBFCE1E8-FFBD-40D9-B1DA-8D0B3573AD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F6787DA-042C-4D1F-B1C3-263484E3D143}"/>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289916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88EED0-C724-4350-B90F-66944D1871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A64AB7-9F7C-48C4-BF97-C43972D99DD5}"/>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0C68213-CD69-4A4F-9210-BFA6BAE95AFA}"/>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ECA445F-F985-4E00-926A-FFF225B148A7}"/>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6" name="Symbol zastępczy stopki 5">
            <a:extLst>
              <a:ext uri="{FF2B5EF4-FFF2-40B4-BE49-F238E27FC236}">
                <a16:creationId xmlns:a16="http://schemas.microsoft.com/office/drawing/2014/main" id="{457E0D33-DA33-4881-897E-7B83BB1520A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5E68891-BDCE-4C00-85B8-137278749C8F}"/>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167662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814878-6CEA-4CBA-A3D0-A324C3B068B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68471C8-AD2F-4AE5-AFFA-4C9A647FD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A39A69D9-C762-4D3D-9F4D-971297E8DA15}"/>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625AE59-F3AE-4AD6-9418-D8107685C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20DA690B-60C8-470C-8FA0-5F682A3BD155}"/>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92CB661-099B-43EF-B939-24D7999854D1}"/>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8" name="Symbol zastępczy stopki 7">
            <a:extLst>
              <a:ext uri="{FF2B5EF4-FFF2-40B4-BE49-F238E27FC236}">
                <a16:creationId xmlns:a16="http://schemas.microsoft.com/office/drawing/2014/main" id="{E49A783A-F342-4213-B18F-E0C9D7DB90E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E538E97A-BD96-4015-961A-C35F67CE6CBB}"/>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424116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FEA1FB-D084-4EB0-AA9E-23D9093D750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ED9943F-7662-4533-B318-8ADE11B2C6DD}"/>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4" name="Symbol zastępczy stopki 3">
            <a:extLst>
              <a:ext uri="{FF2B5EF4-FFF2-40B4-BE49-F238E27FC236}">
                <a16:creationId xmlns:a16="http://schemas.microsoft.com/office/drawing/2014/main" id="{93B9FC34-6D09-4718-AA09-322E4420FC8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77B94EB-EC32-46E2-B4C2-B038D862AB2F}"/>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45809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22B19B7-7FFE-401B-90A9-21E02F0538D2}"/>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3" name="Symbol zastępczy stopki 2">
            <a:extLst>
              <a:ext uri="{FF2B5EF4-FFF2-40B4-BE49-F238E27FC236}">
                <a16:creationId xmlns:a16="http://schemas.microsoft.com/office/drawing/2014/main" id="{385691EA-EB65-43E0-9E19-E80AE562280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E802799-0A5B-47B9-AE49-7CCFAD311633}"/>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43141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D52838-0689-4090-A946-1DF7F889798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F423BC0B-A565-42B5-ABE1-47E046E6F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D5B588F-1744-472B-A3B9-55E3EC6EA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D7E4176-2100-417A-A81C-8BCA2DFDCEDE}"/>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6" name="Symbol zastępczy stopki 5">
            <a:extLst>
              <a:ext uri="{FF2B5EF4-FFF2-40B4-BE49-F238E27FC236}">
                <a16:creationId xmlns:a16="http://schemas.microsoft.com/office/drawing/2014/main" id="{4219C24D-EB52-43F4-8EDF-0969E6E01EE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2DF6290-8130-4F2F-82A4-0DF95DA2838D}"/>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285678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0EEEA-85A4-4E19-BAE4-C2EAF77A3A0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62FBECF-0C2B-4917-A70B-4766B5087B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1DB59B0-8A0B-4CF3-B0DA-3318C3A3E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F58D60C-D58E-41B3-ABB9-FEDC0E794CA8}"/>
              </a:ext>
            </a:extLst>
          </p:cNvPr>
          <p:cNvSpPr>
            <a:spLocks noGrp="1"/>
          </p:cNvSpPr>
          <p:nvPr>
            <p:ph type="dt" sz="half" idx="10"/>
          </p:nvPr>
        </p:nvSpPr>
        <p:spPr/>
        <p:txBody>
          <a:bodyPr/>
          <a:lstStyle/>
          <a:p>
            <a:fld id="{04BEED4A-15AB-479D-969F-4FAEFAE5A84C}" type="datetimeFigureOut">
              <a:rPr lang="pl-PL" smtClean="0"/>
              <a:t>08.01.2024</a:t>
            </a:fld>
            <a:endParaRPr lang="pl-PL"/>
          </a:p>
        </p:txBody>
      </p:sp>
      <p:sp>
        <p:nvSpPr>
          <p:cNvPr id="6" name="Symbol zastępczy stopki 5">
            <a:extLst>
              <a:ext uri="{FF2B5EF4-FFF2-40B4-BE49-F238E27FC236}">
                <a16:creationId xmlns:a16="http://schemas.microsoft.com/office/drawing/2014/main" id="{0DD47F39-E402-47C2-B98B-F1EB3FDF6C4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2F34278-A725-4D09-8A6F-D128C4529B1B}"/>
              </a:ext>
            </a:extLst>
          </p:cNvPr>
          <p:cNvSpPr>
            <a:spLocks noGrp="1"/>
          </p:cNvSpPr>
          <p:nvPr>
            <p:ph type="sldNum" sz="quarter" idx="12"/>
          </p:nvPr>
        </p:nvSpPr>
        <p:spPr/>
        <p:txBody>
          <a:bodyPr/>
          <a:lstStyle/>
          <a:p>
            <a:fld id="{A1858FA5-49E4-4392-A195-465144A89FF5}" type="slidenum">
              <a:rPr lang="pl-PL" smtClean="0"/>
              <a:t>‹#›</a:t>
            </a:fld>
            <a:endParaRPr lang="pl-PL"/>
          </a:p>
        </p:txBody>
      </p:sp>
    </p:spTree>
    <p:extLst>
      <p:ext uri="{BB962C8B-B14F-4D97-AF65-F5344CB8AC3E}">
        <p14:creationId xmlns:p14="http://schemas.microsoft.com/office/powerpoint/2010/main" val="290472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C98520E-FECE-40BD-BFE7-78301C4E4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BAA43B8-0841-4DB0-865D-C22F92D37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7F87F5E-98E8-4C4D-8371-5B73799BE6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EED4A-15AB-479D-969F-4FAEFAE5A84C}" type="datetimeFigureOut">
              <a:rPr lang="pl-PL" smtClean="0"/>
              <a:t>08.01.2024</a:t>
            </a:fld>
            <a:endParaRPr lang="pl-PL"/>
          </a:p>
        </p:txBody>
      </p:sp>
      <p:sp>
        <p:nvSpPr>
          <p:cNvPr id="5" name="Symbol zastępczy stopki 4">
            <a:extLst>
              <a:ext uri="{FF2B5EF4-FFF2-40B4-BE49-F238E27FC236}">
                <a16:creationId xmlns:a16="http://schemas.microsoft.com/office/drawing/2014/main" id="{7563299F-F9E7-422F-99E6-7CF6997082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FF9A79F-5D45-4626-A5C4-88087A61B4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58FA5-49E4-4392-A195-465144A89FF5}" type="slidenum">
              <a:rPr lang="pl-PL" smtClean="0"/>
              <a:t>‹#›</a:t>
            </a:fld>
            <a:endParaRPr lang="pl-PL"/>
          </a:p>
        </p:txBody>
      </p:sp>
    </p:spTree>
    <p:extLst>
      <p:ext uri="{BB962C8B-B14F-4D97-AF65-F5344CB8AC3E}">
        <p14:creationId xmlns:p14="http://schemas.microsoft.com/office/powerpoint/2010/main" val="378170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6146B3-A676-496E-B930-005371CB688A}"/>
              </a:ext>
            </a:extLst>
          </p:cNvPr>
          <p:cNvSpPr>
            <a:spLocks noGrp="1"/>
          </p:cNvSpPr>
          <p:nvPr>
            <p:ph type="ctrTitle"/>
          </p:nvPr>
        </p:nvSpPr>
        <p:spPr/>
        <p:txBody>
          <a:bodyPr>
            <a:normAutofit/>
          </a:bodyPr>
          <a:lstStyle/>
          <a:p>
            <a:r>
              <a:rPr lang="pl-PL" sz="8000" b="1" i="1" dirty="0">
                <a:solidFill>
                  <a:schemeClr val="accent1">
                    <a:lumMod val="60000"/>
                    <a:lumOff val="40000"/>
                  </a:schemeClr>
                </a:solidFill>
              </a:rPr>
              <a:t>Muminki </a:t>
            </a:r>
          </a:p>
        </p:txBody>
      </p:sp>
      <p:sp>
        <p:nvSpPr>
          <p:cNvPr id="3" name="Podtytuł 2">
            <a:extLst>
              <a:ext uri="{FF2B5EF4-FFF2-40B4-BE49-F238E27FC236}">
                <a16:creationId xmlns:a16="http://schemas.microsoft.com/office/drawing/2014/main" id="{99EEBD3F-6401-4458-8324-719F659DD01D}"/>
              </a:ext>
            </a:extLst>
          </p:cNvPr>
          <p:cNvSpPr>
            <a:spLocks noGrp="1"/>
          </p:cNvSpPr>
          <p:nvPr>
            <p:ph type="subTitle" idx="1"/>
          </p:nvPr>
        </p:nvSpPr>
        <p:spPr/>
        <p:txBody>
          <a:bodyPr/>
          <a:lstStyle/>
          <a:p>
            <a:r>
              <a:rPr lang="pl-PL" dirty="0">
                <a:solidFill>
                  <a:schemeClr val="accent1">
                    <a:lumMod val="50000"/>
                  </a:schemeClr>
                </a:solidFill>
              </a:rPr>
              <a:t>     Moja ulubiona książka </a:t>
            </a:r>
          </a:p>
        </p:txBody>
      </p:sp>
    </p:spTree>
    <p:extLst>
      <p:ext uri="{BB962C8B-B14F-4D97-AF65-F5344CB8AC3E}">
        <p14:creationId xmlns:p14="http://schemas.microsoft.com/office/powerpoint/2010/main" val="408149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8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8000" b="-38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B2517B-E938-4DC5-B6EF-17E50B447FC9}"/>
              </a:ext>
            </a:extLst>
          </p:cNvPr>
          <p:cNvSpPr>
            <a:spLocks noGrp="1"/>
          </p:cNvSpPr>
          <p:nvPr>
            <p:ph type="title"/>
          </p:nvPr>
        </p:nvSpPr>
        <p:spPr/>
        <p:txBody>
          <a:bodyPr/>
          <a:lstStyle/>
          <a:p>
            <a:r>
              <a:rPr lang="pl-PL" b="1" dirty="0">
                <a:solidFill>
                  <a:schemeClr val="tx1">
                    <a:lumMod val="95000"/>
                    <a:lumOff val="5000"/>
                  </a:schemeClr>
                </a:solidFill>
                <a:effectLst>
                  <a:outerShdw blurRad="38100" dist="38100" dir="2700000" algn="tl">
                    <a:srgbClr val="000000">
                      <a:alpha val="43137"/>
                    </a:srgbClr>
                  </a:outerShdw>
                </a:effectLst>
              </a:rPr>
              <a:t>                  Kropla wiedzy o autorce</a:t>
            </a:r>
          </a:p>
        </p:txBody>
      </p:sp>
      <p:sp>
        <p:nvSpPr>
          <p:cNvPr id="3" name="Symbol zastępczy zawartości 2">
            <a:extLst>
              <a:ext uri="{FF2B5EF4-FFF2-40B4-BE49-F238E27FC236}">
                <a16:creationId xmlns:a16="http://schemas.microsoft.com/office/drawing/2014/main" id="{8F663D47-9B70-4779-8363-D61983797E54}"/>
              </a:ext>
            </a:extLst>
          </p:cNvPr>
          <p:cNvSpPr>
            <a:spLocks noGrp="1"/>
          </p:cNvSpPr>
          <p:nvPr>
            <p:ph idx="1"/>
          </p:nvPr>
        </p:nvSpPr>
        <p:spPr>
          <a:xfrm>
            <a:off x="838199" y="1825625"/>
            <a:ext cx="10810461" cy="4351338"/>
          </a:xfrm>
        </p:spPr>
        <p:txBody>
          <a:bodyPr/>
          <a:lstStyle/>
          <a:p>
            <a:pPr marL="0" indent="0">
              <a:buNone/>
            </a:pPr>
            <a:r>
              <a:rPr lang="pl-PL" dirty="0"/>
              <a:t>   </a:t>
            </a:r>
            <a:r>
              <a:rPr lang="pl-PL" b="1" dirty="0" err="1"/>
              <a:t>Tove</a:t>
            </a:r>
            <a:r>
              <a:rPr lang="pl-PL" b="1" dirty="0"/>
              <a:t> Jansson </a:t>
            </a:r>
            <a:r>
              <a:rPr lang="pl-PL" dirty="0"/>
              <a:t>(1914-2001)</a:t>
            </a:r>
            <a:r>
              <a:rPr lang="pl-PL" b="1" dirty="0">
                <a:solidFill>
                  <a:schemeClr val="tx1">
                    <a:lumMod val="95000"/>
                    <a:lumOff val="5000"/>
                  </a:schemeClr>
                </a:solidFill>
              </a:rPr>
              <a:t> </a:t>
            </a:r>
            <a:r>
              <a:rPr lang="pl-PL" dirty="0">
                <a:solidFill>
                  <a:schemeClr val="tx1">
                    <a:lumMod val="95000"/>
                    <a:lumOff val="5000"/>
                  </a:schemeClr>
                </a:solidFill>
              </a:rPr>
              <a:t>urodziła się i żyła w Finlandii. Jej odwiecznym marzeniem było by zostać latarnikiem. Jednak los potoczył się inaczej.           Zadebiutowała jako młoda dziewczyna. Pisała dużo książek, rysowała rysunki, spod jej dłoni wyrastały nowe komiksy, nowe ilustracje. Tworzyła dla dzieci i dla dorosłych. Napisała mnóstwo książek, narysowała wiele rysunków, jednak to ,,Muminki” były i są najbardziej popularne. </a:t>
            </a:r>
          </a:p>
        </p:txBody>
      </p:sp>
    </p:spTree>
    <p:extLst>
      <p:ext uri="{BB962C8B-B14F-4D97-AF65-F5344CB8AC3E}">
        <p14:creationId xmlns:p14="http://schemas.microsoft.com/office/powerpoint/2010/main" val="32778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2FEFFB-8185-46F8-AC39-A915B47FF042}"/>
              </a:ext>
            </a:extLst>
          </p:cNvPr>
          <p:cNvSpPr>
            <a:spLocks noGrp="1"/>
          </p:cNvSpPr>
          <p:nvPr>
            <p:ph type="title"/>
          </p:nvPr>
        </p:nvSpPr>
        <p:spPr/>
        <p:txBody>
          <a:bodyPr/>
          <a:lstStyle/>
          <a:p>
            <a:r>
              <a:rPr lang="pl-PL" dirty="0">
                <a:solidFill>
                  <a:schemeClr val="accent1">
                    <a:lumMod val="60000"/>
                    <a:lumOff val="40000"/>
                  </a:schemeClr>
                </a:solidFill>
              </a:rPr>
              <a:t>               Bardzo k</a:t>
            </a:r>
            <a:r>
              <a:rPr lang="pl-PL" b="1" dirty="0">
                <a:solidFill>
                  <a:schemeClr val="accent1">
                    <a:lumMod val="60000"/>
                    <a:lumOff val="40000"/>
                  </a:schemeClr>
                </a:solidFill>
                <a:effectLst>
                  <a:outerShdw blurRad="38100" dist="38100" dir="2700000" algn="tl">
                    <a:srgbClr val="000000">
                      <a:alpha val="43137"/>
                    </a:srgbClr>
                  </a:outerShdw>
                </a:effectLst>
              </a:rPr>
              <a:t>rótkie streszczenie</a:t>
            </a:r>
            <a:endParaRPr lang="pl-PL" dirty="0">
              <a:solidFill>
                <a:schemeClr val="accent1">
                  <a:lumMod val="60000"/>
                  <a:lumOff val="40000"/>
                </a:schemeClr>
              </a:solidFill>
            </a:endParaRPr>
          </a:p>
        </p:txBody>
      </p:sp>
      <p:sp>
        <p:nvSpPr>
          <p:cNvPr id="11" name="Symbol zastępczy zawartości 10">
            <a:extLst>
              <a:ext uri="{FF2B5EF4-FFF2-40B4-BE49-F238E27FC236}">
                <a16:creationId xmlns:a16="http://schemas.microsoft.com/office/drawing/2014/main" id="{18EE60C7-1900-4777-B1CA-C932320B4B17}"/>
              </a:ext>
            </a:extLst>
          </p:cNvPr>
          <p:cNvSpPr>
            <a:spLocks noGrp="1"/>
          </p:cNvSpPr>
          <p:nvPr>
            <p:ph idx="1"/>
          </p:nvPr>
        </p:nvSpPr>
        <p:spPr/>
        <p:txBody>
          <a:bodyPr>
            <a:normAutofit/>
          </a:bodyPr>
          <a:lstStyle/>
          <a:p>
            <a:pPr marL="0" indent="0">
              <a:buNone/>
            </a:pPr>
            <a:r>
              <a:rPr lang="pl-PL" sz="4000" dirty="0">
                <a:solidFill>
                  <a:schemeClr val="tx1">
                    <a:lumMod val="95000"/>
                    <a:lumOff val="5000"/>
                  </a:schemeClr>
                </a:solidFill>
              </a:rPr>
              <a:t>    Muminek, główny bohater historii o muminkach, mieszka w okrągłym niebieskim domu razem ze swoimi rodzicami i przyjaciółmi. Razem przeżywają niezwykłe przygody. </a:t>
            </a:r>
          </a:p>
        </p:txBody>
      </p:sp>
    </p:spTree>
    <p:extLst>
      <p:ext uri="{BB962C8B-B14F-4D97-AF65-F5344CB8AC3E}">
        <p14:creationId xmlns:p14="http://schemas.microsoft.com/office/powerpoint/2010/main" val="372242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F4C85775-33F0-48B2-A3B3-8B16F540554E}"/>
              </a:ext>
            </a:extLst>
          </p:cNvPr>
          <p:cNvSpPr>
            <a:spLocks noGrp="1"/>
          </p:cNvSpPr>
          <p:nvPr>
            <p:ph type="title"/>
          </p:nvPr>
        </p:nvSpPr>
        <p:spPr/>
        <p:txBody>
          <a:bodyPr/>
          <a:lstStyle/>
          <a:p>
            <a:r>
              <a:rPr lang="pl-PL" dirty="0">
                <a:solidFill>
                  <a:schemeClr val="accent4">
                    <a:lumMod val="60000"/>
                    <a:lumOff val="40000"/>
                  </a:schemeClr>
                </a:solidFill>
              </a:rPr>
              <a:t>           Czemu takie krótkie streszczenie?</a:t>
            </a:r>
          </a:p>
        </p:txBody>
      </p:sp>
      <p:sp>
        <p:nvSpPr>
          <p:cNvPr id="5" name="Symbol zastępczy zawartości 4">
            <a:extLst>
              <a:ext uri="{FF2B5EF4-FFF2-40B4-BE49-F238E27FC236}">
                <a16:creationId xmlns:a16="http://schemas.microsoft.com/office/drawing/2014/main" id="{3161BE05-B14C-436B-B04D-2101CFCA2547}"/>
              </a:ext>
            </a:extLst>
          </p:cNvPr>
          <p:cNvSpPr>
            <a:spLocks noGrp="1"/>
          </p:cNvSpPr>
          <p:nvPr>
            <p:ph idx="1"/>
          </p:nvPr>
        </p:nvSpPr>
        <p:spPr/>
        <p:txBody>
          <a:bodyPr/>
          <a:lstStyle/>
          <a:p>
            <a:pPr marL="0" indent="0">
              <a:buNone/>
            </a:pPr>
            <a:r>
              <a:rPr lang="pl-PL" dirty="0"/>
              <a:t>Ponieważ w ,,Muminkach’’ jest za dużo niesamowitych historii. Gdybym opisywała wszystkie po kolei, to bym was zanudziła. Jak jesteście ciekawi tych przygód, to – proszę bardzo – czytajcie wyżej wspomnianą książkę. A właściwe książki.</a:t>
            </a:r>
          </a:p>
        </p:txBody>
      </p:sp>
    </p:spTree>
    <p:extLst>
      <p:ext uri="{BB962C8B-B14F-4D97-AF65-F5344CB8AC3E}">
        <p14:creationId xmlns:p14="http://schemas.microsoft.com/office/powerpoint/2010/main" val="158150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CCC087-9423-4FBA-AB7B-61D72C306331}"/>
              </a:ext>
            </a:extLst>
          </p:cNvPr>
          <p:cNvSpPr>
            <a:spLocks noGrp="1"/>
          </p:cNvSpPr>
          <p:nvPr>
            <p:ph type="title"/>
          </p:nvPr>
        </p:nvSpPr>
        <p:spPr/>
        <p:txBody>
          <a:bodyPr/>
          <a:lstStyle/>
          <a:p>
            <a:r>
              <a:rPr lang="pl-PL" dirty="0"/>
              <a:t>         </a:t>
            </a:r>
            <a:r>
              <a:rPr lang="pl-PL" dirty="0">
                <a:solidFill>
                  <a:srgbClr val="FFC000"/>
                </a:solidFill>
              </a:rPr>
              <a:t>Możecie kupić pojedyncze tomiki…</a:t>
            </a:r>
          </a:p>
        </p:txBody>
      </p:sp>
      <p:sp>
        <p:nvSpPr>
          <p:cNvPr id="3" name="Symbol zastępczy zawartości 2">
            <a:extLst>
              <a:ext uri="{FF2B5EF4-FFF2-40B4-BE49-F238E27FC236}">
                <a16:creationId xmlns:a16="http://schemas.microsoft.com/office/drawing/2014/main" id="{65A89D8D-493D-46DA-B432-721B04042AA1}"/>
              </a:ext>
            </a:extLst>
          </p:cNvPr>
          <p:cNvSpPr>
            <a:spLocks noGrp="1"/>
          </p:cNvSpPr>
          <p:nvPr>
            <p:ph idx="1"/>
          </p:nvPr>
        </p:nvSpPr>
        <p:spPr/>
        <p:txBody>
          <a:bodyPr/>
          <a:lstStyle/>
          <a:p>
            <a:pPr marL="0" indent="0">
              <a:buNone/>
            </a:pPr>
            <a:r>
              <a:rPr lang="pl-PL" dirty="0"/>
              <a:t> </a:t>
            </a:r>
          </a:p>
        </p:txBody>
      </p:sp>
    </p:spTree>
    <p:extLst>
      <p:ext uri="{BB962C8B-B14F-4D97-AF65-F5344CB8AC3E}">
        <p14:creationId xmlns:p14="http://schemas.microsoft.com/office/powerpoint/2010/main" val="67867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7000" b="-67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9DCBF3-7C8D-4943-B043-A67CAA7F5C59}"/>
              </a:ext>
            </a:extLst>
          </p:cNvPr>
          <p:cNvSpPr>
            <a:spLocks noGrp="1"/>
          </p:cNvSpPr>
          <p:nvPr>
            <p:ph type="title"/>
          </p:nvPr>
        </p:nvSpPr>
        <p:spPr/>
        <p:txBody>
          <a:bodyPr/>
          <a:lstStyle/>
          <a:p>
            <a:r>
              <a:rPr lang="pl-PL" dirty="0"/>
              <a:t>    …albo zbiór opowieści.</a:t>
            </a:r>
          </a:p>
        </p:txBody>
      </p:sp>
      <p:sp>
        <p:nvSpPr>
          <p:cNvPr id="3" name="Symbol zastępczy zawartości 2">
            <a:extLst>
              <a:ext uri="{FF2B5EF4-FFF2-40B4-BE49-F238E27FC236}">
                <a16:creationId xmlns:a16="http://schemas.microsoft.com/office/drawing/2014/main" id="{430B3161-D24F-415B-A8DC-56E8796EE99B}"/>
              </a:ext>
            </a:extLst>
          </p:cNvPr>
          <p:cNvSpPr>
            <a:spLocks noGrp="1"/>
          </p:cNvSpPr>
          <p:nvPr>
            <p:ph idx="1"/>
          </p:nvPr>
        </p:nvSpPr>
        <p:spPr>
          <a:xfrm>
            <a:off x="838200" y="2141537"/>
            <a:ext cx="10515600" cy="4351338"/>
          </a:xfrm>
        </p:spPr>
        <p:txBody>
          <a:bodyPr/>
          <a:lstStyle/>
          <a:p>
            <a:pPr marL="0" indent="0">
              <a:buNone/>
            </a:pPr>
            <a:endParaRPr lang="pl-PL" dirty="0"/>
          </a:p>
        </p:txBody>
      </p:sp>
    </p:spTree>
    <p:extLst>
      <p:ext uri="{BB962C8B-B14F-4D97-AF65-F5344CB8AC3E}">
        <p14:creationId xmlns:p14="http://schemas.microsoft.com/office/powerpoint/2010/main" val="32142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E71B-5867-4075-9ED6-074A72AA59F8}"/>
              </a:ext>
            </a:extLst>
          </p:cNvPr>
          <p:cNvSpPr>
            <a:spLocks noGrp="1"/>
          </p:cNvSpPr>
          <p:nvPr>
            <p:ph type="title"/>
          </p:nvPr>
        </p:nvSpPr>
        <p:spPr>
          <a:xfrm>
            <a:off x="2314074" y="500062"/>
            <a:ext cx="10515600" cy="1325563"/>
          </a:xfrm>
        </p:spPr>
        <p:txBody>
          <a:bodyPr/>
          <a:lstStyle/>
          <a:p>
            <a:r>
              <a:rPr lang="pl-PL" dirty="0">
                <a:solidFill>
                  <a:schemeClr val="accent1">
                    <a:lumMod val="50000"/>
                  </a:schemeClr>
                </a:solidFill>
              </a:rPr>
              <a:t>           Dla fanów kina…</a:t>
            </a:r>
          </a:p>
        </p:txBody>
      </p:sp>
      <p:sp>
        <p:nvSpPr>
          <p:cNvPr id="3" name="Symbol zastępczy zawartości 2">
            <a:extLst>
              <a:ext uri="{FF2B5EF4-FFF2-40B4-BE49-F238E27FC236}">
                <a16:creationId xmlns:a16="http://schemas.microsoft.com/office/drawing/2014/main" id="{5F86B7B6-F4D7-4739-AF6F-2D14091A1292}"/>
              </a:ext>
            </a:extLst>
          </p:cNvPr>
          <p:cNvSpPr>
            <a:spLocks noGrp="1"/>
          </p:cNvSpPr>
          <p:nvPr>
            <p:ph idx="1"/>
          </p:nvPr>
        </p:nvSpPr>
        <p:spPr/>
        <p:txBody>
          <a:bodyPr/>
          <a:lstStyle/>
          <a:p>
            <a:pPr marL="0" indent="0">
              <a:buNone/>
            </a:pPr>
            <a:endParaRPr lang="pl-PL" dirty="0"/>
          </a:p>
        </p:txBody>
      </p:sp>
    </p:spTree>
    <p:extLst>
      <p:ext uri="{BB962C8B-B14F-4D97-AF65-F5344CB8AC3E}">
        <p14:creationId xmlns:p14="http://schemas.microsoft.com/office/powerpoint/2010/main" val="22236192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181</Words>
  <Application>Microsoft Office PowerPoint</Application>
  <PresentationFormat>Panoramiczny</PresentationFormat>
  <Paragraphs>12</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Calibri</vt:lpstr>
      <vt:lpstr>Calibri Light</vt:lpstr>
      <vt:lpstr>Motyw pakietu Office</vt:lpstr>
      <vt:lpstr>Muminki </vt:lpstr>
      <vt:lpstr>                  Kropla wiedzy o autorce</vt:lpstr>
      <vt:lpstr>               Bardzo krótkie streszczenie</vt:lpstr>
      <vt:lpstr>           Czemu takie krótkie streszczenie?</vt:lpstr>
      <vt:lpstr>         Możecie kupić pojedyncze tomiki…</vt:lpstr>
      <vt:lpstr>    …albo zbiór opowieści.</vt:lpstr>
      <vt:lpstr>           Dla fanów kina…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Muminki</dc:title>
  <dc:creator>student</dc:creator>
  <cp:lastModifiedBy>nauczyciel</cp:lastModifiedBy>
  <cp:revision>10</cp:revision>
  <dcterms:created xsi:type="dcterms:W3CDTF">2023-11-27T08:29:45Z</dcterms:created>
  <dcterms:modified xsi:type="dcterms:W3CDTF">2024-01-08T09:03:16Z</dcterms:modified>
</cp:coreProperties>
</file>