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dent" initials="s" lastIdx="1" clrIdx="0">
    <p:extLst>
      <p:ext uri="{19B8F6BF-5375-455C-9EA6-DF929625EA0E}">
        <p15:presenceInfo xmlns:p15="http://schemas.microsoft.com/office/powerpoint/2012/main" userId="studen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1-08T09:21:53.84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2567-08F8-4EE8-903E-435FCE24E321}" type="datetimeFigureOut">
              <a:rPr lang="pl-PL" smtClean="0"/>
              <a:t>26.02.2024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733A-C969-49BE-9D8A-687C41BF72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22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2567-08F8-4EE8-903E-435FCE24E321}" type="datetimeFigureOut">
              <a:rPr lang="pl-PL" smtClean="0"/>
              <a:t>26.02.2024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733A-C969-49BE-9D8A-687C41BF72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798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2567-08F8-4EE8-903E-435FCE24E321}" type="datetimeFigureOut">
              <a:rPr lang="pl-PL" smtClean="0"/>
              <a:t>26.02.2024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733A-C969-49BE-9D8A-687C41BF72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114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2567-08F8-4EE8-903E-435FCE24E321}" type="datetimeFigureOut">
              <a:rPr lang="pl-PL" smtClean="0"/>
              <a:t>26.02.2024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733A-C969-49BE-9D8A-687C41BF72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61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2567-08F8-4EE8-903E-435FCE24E321}" type="datetimeFigureOut">
              <a:rPr lang="pl-PL" smtClean="0"/>
              <a:t>26.02.2024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733A-C969-49BE-9D8A-687C41BF72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947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2567-08F8-4EE8-903E-435FCE24E321}" type="datetimeFigureOut">
              <a:rPr lang="pl-PL" smtClean="0"/>
              <a:t>26.02.2024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733A-C969-49BE-9D8A-687C41BF72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800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2567-08F8-4EE8-903E-435FCE24E321}" type="datetimeFigureOut">
              <a:rPr lang="pl-PL" smtClean="0"/>
              <a:t>26.02.2024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733A-C969-49BE-9D8A-687C41BF72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57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2567-08F8-4EE8-903E-435FCE24E321}" type="datetimeFigureOut">
              <a:rPr lang="pl-PL" smtClean="0"/>
              <a:t>26.02.2024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733A-C969-49BE-9D8A-687C41BF72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01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2567-08F8-4EE8-903E-435FCE24E321}" type="datetimeFigureOut">
              <a:rPr lang="pl-PL" smtClean="0"/>
              <a:t>26.02.2024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733A-C969-49BE-9D8A-687C41BF72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78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2567-08F8-4EE8-903E-435FCE24E321}" type="datetimeFigureOut">
              <a:rPr lang="pl-PL" smtClean="0"/>
              <a:t>26.02.2024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733A-C969-49BE-9D8A-687C41BF72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39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2567-08F8-4EE8-903E-435FCE24E321}" type="datetimeFigureOut">
              <a:rPr lang="pl-PL" smtClean="0"/>
              <a:t>26.02.2024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733A-C969-49BE-9D8A-687C41BF72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495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B2567-08F8-4EE8-903E-435FCE24E321}" type="datetimeFigureOut">
              <a:rPr lang="pl-PL" smtClean="0"/>
              <a:t>26.02.2024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1733A-C969-49BE-9D8A-687C41BF72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06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Zorro" TargetMode="External"/><Relationship Id="rId13" Type="http://schemas.openxmlformats.org/officeDocument/2006/relationships/hyperlink" Target="https://pl.wikipedia.org/wiki/2011_w_filmie" TargetMode="External"/><Relationship Id="rId18" Type="http://schemas.openxmlformats.org/officeDocument/2006/relationships/hyperlink" Target="https://pl.wikipedia.org/w/index.php?title=Kot_w_butach:_Trzy_diab%C5%82y&amp;action=edit&amp;redlink=1" TargetMode="External"/><Relationship Id="rId3" Type="http://schemas.openxmlformats.org/officeDocument/2006/relationships/hyperlink" Target="https://pl.wikipedia.org/wiki/Shrek" TargetMode="External"/><Relationship Id="rId7" Type="http://schemas.openxmlformats.org/officeDocument/2006/relationships/hyperlink" Target="https://pl.wikipedia.org/wiki/Kot_domowy" TargetMode="External"/><Relationship Id="rId12" Type="http://schemas.openxmlformats.org/officeDocument/2006/relationships/hyperlink" Target="https://pl.wikipedia.org/wiki/Shrek_(posta%C4%87)" TargetMode="External"/><Relationship Id="rId17" Type="http://schemas.openxmlformats.org/officeDocument/2006/relationships/hyperlink" Target="https://pl.wikipedia.org/wiki/Kot_w_butach:_Ostatnie_%C5%BCyczenie" TargetMode="External"/><Relationship Id="rId2" Type="http://schemas.openxmlformats.org/officeDocument/2006/relationships/hyperlink" Target="https://pl.wikipedia.org/wiki/Film" TargetMode="External"/><Relationship Id="rId16" Type="http://schemas.openxmlformats.org/officeDocument/2006/relationships/hyperlink" Target="https://pl.wikipedia.org/wiki/Kot_w_butach_(Shrek)#cite_note-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pl.wikipedia.org/wiki/Wojciech_Malajkat" TargetMode="External"/><Relationship Id="rId11" Type="http://schemas.openxmlformats.org/officeDocument/2006/relationships/hyperlink" Target="https://pl.wikipedia.org/wiki/Wr%C3%B3%C5%BCka_Chrzestna_(Shrek)" TargetMode="External"/><Relationship Id="rId5" Type="http://schemas.openxmlformats.org/officeDocument/2006/relationships/hyperlink" Target="https://pl.wikipedia.org/wiki/Antonio_Banderas" TargetMode="External"/><Relationship Id="rId15" Type="http://schemas.openxmlformats.org/officeDocument/2006/relationships/hyperlink" Target="https://pl.wikipedia.org/wiki/Spin-off_(mass_media)" TargetMode="External"/><Relationship Id="rId10" Type="http://schemas.openxmlformats.org/officeDocument/2006/relationships/hyperlink" Target="https://pl.wikipedia.org/wiki/Kr%C3%B3l_Harold" TargetMode="External"/><Relationship Id="rId19" Type="http://schemas.openxmlformats.org/officeDocument/2006/relationships/hyperlink" Target="https://pl.wikipedia.org/wiki/Przygody_Kota_w_butach" TargetMode="External"/><Relationship Id="rId4" Type="http://schemas.openxmlformats.org/officeDocument/2006/relationships/hyperlink" Target="https://pl.wikipedia.org/wiki/Kot_w_butach" TargetMode="External"/><Relationship Id="rId9" Type="http://schemas.openxmlformats.org/officeDocument/2006/relationships/hyperlink" Target="https://pl.wikipedia.org/wiki/Shrek_2" TargetMode="External"/><Relationship Id="rId14" Type="http://schemas.openxmlformats.org/officeDocument/2006/relationships/hyperlink" Target="https://pl.wikipedia.org/wiki/Kot_w_butach_(film_2011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648">
              <a:srgbClr val="FF000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AF1A65-6EFB-4938-9F6D-36F47E8FE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658" y="443783"/>
            <a:ext cx="10515600" cy="1325563"/>
          </a:xfrm>
        </p:spPr>
        <p:txBody>
          <a:bodyPr>
            <a:normAutofit/>
          </a:bodyPr>
          <a:lstStyle/>
          <a:p>
            <a:r>
              <a:rPr lang="pl-PL" sz="6000" dirty="0"/>
              <a:t>Moja ulubiona książka i jej autor.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0C72F21-8436-4FA6-819E-DFA0C017E063}"/>
              </a:ext>
            </a:extLst>
          </p:cNvPr>
          <p:cNvSpPr txBox="1"/>
          <p:nvPr/>
        </p:nvSpPr>
        <p:spPr>
          <a:xfrm>
            <a:off x="2615381" y="3991897"/>
            <a:ext cx="7580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A moją ulubioną książką jest……</a:t>
            </a:r>
          </a:p>
        </p:txBody>
      </p:sp>
    </p:spTree>
    <p:extLst>
      <p:ext uri="{BB962C8B-B14F-4D97-AF65-F5344CB8AC3E}">
        <p14:creationId xmlns:p14="http://schemas.microsoft.com/office/powerpoint/2010/main" val="2940415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rgbClr val="FF0000"/>
            </a:gs>
            <a:gs pos="0">
              <a:srgbClr val="E8EDF7"/>
            </a:gs>
            <a:gs pos="17000">
              <a:schemeClr val="accent1"/>
            </a:gs>
            <a:gs pos="65000">
              <a:srgbClr val="FF000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A8D4A3-752F-400D-A2FA-511A5FA712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Dziękuje za uwagę!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7D1EC5F-9B57-4EEF-9D04-6F47E5D6F7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Milena Surmacz klasa 6</a:t>
            </a:r>
          </a:p>
        </p:txBody>
      </p:sp>
    </p:spTree>
    <p:extLst>
      <p:ext uri="{BB962C8B-B14F-4D97-AF65-F5344CB8AC3E}">
        <p14:creationId xmlns:p14="http://schemas.microsoft.com/office/powerpoint/2010/main" val="4218642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5000">
        <p15:prstTrans prst="curtains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rgbClr val="FF0000"/>
            </a:gs>
            <a:gs pos="0">
              <a:srgbClr val="E8EDF7"/>
            </a:gs>
            <a:gs pos="17000">
              <a:schemeClr val="accent1"/>
            </a:gs>
            <a:gs pos="65000">
              <a:srgbClr val="FF000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42D37C-DFC2-4C02-B379-C9B6175E2E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KOT W BUTACH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1C97DF-16B4-45A7-A824-063CF5306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5001"/>
            <a:ext cx="9144000" cy="1655762"/>
          </a:xfrm>
        </p:spPr>
        <p:txBody>
          <a:bodyPr/>
          <a:lstStyle/>
          <a:p>
            <a:r>
              <a:rPr lang="pl-PL"/>
              <a:t>Charles Perrault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605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rgbClr val="FF0000"/>
            </a:gs>
            <a:gs pos="0">
              <a:srgbClr val="E8EDF7"/>
            </a:gs>
            <a:gs pos="17000">
              <a:schemeClr val="accent1"/>
            </a:gs>
            <a:gs pos="65000">
              <a:srgbClr val="FF000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FF0065-F341-4782-9932-DCBC2D282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54" y="50867"/>
            <a:ext cx="9507262" cy="68194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600" dirty="0"/>
              <a:t>"Kot w butach" to ludowa baśń europejska, napisana pod koniec XVII w. przez Charles'a Perraulta. Jest to historia biednego młynarczyka oraz jego niezwykłego kota. Po śmierci młynarza jego najmłodszy syn dostaje w spadku tylko kota. Jak się okazuje, nie jest to jednak zwyczajny kot. Dzięki swojemu sprytowi odmienia życie swojego pana, wygnanego w świat przez nieczułych braci. Przemawia do niego ludzkim głosem, prosząc </a:t>
            </a:r>
            <a:br>
              <a:rPr lang="pl-PL" sz="3600" dirty="0"/>
            </a:br>
            <a:r>
              <a:rPr lang="pl-PL" sz="3600" dirty="0"/>
              <a:t>o buty i torbę myśliwską, po czym wyrusza na polowanie. Po złapaniu kilku królików i przepiórek zanosi je na dwór królewski, gdzie oznajmia, że jest to prezent od Markiza de Carabas.</a:t>
            </a:r>
          </a:p>
        </p:txBody>
      </p:sp>
      <p:pic>
        <p:nvPicPr>
          <p:cNvPr id="1026" name="Picture 2" descr="Kot W Butach | Premium Wektor">
            <a:extLst>
              <a:ext uri="{FF2B5EF4-FFF2-40B4-BE49-F238E27FC236}">
                <a16:creationId xmlns:a16="http://schemas.microsoft.com/office/drawing/2014/main" id="{70CE0BD2-A518-43B7-9A76-474645CF9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8" y="125272"/>
            <a:ext cx="3452813" cy="398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96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rgbClr val="FF0000"/>
            </a:gs>
            <a:gs pos="0">
              <a:srgbClr val="E8EDF7"/>
            </a:gs>
            <a:gs pos="17000">
              <a:schemeClr val="accent1"/>
            </a:gs>
            <a:gs pos="65000">
              <a:srgbClr val="FF000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0D52DF-BCB0-416D-BB57-A002E2278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194" y="1839050"/>
            <a:ext cx="5858806" cy="3330383"/>
          </a:xfrm>
        </p:spPr>
        <p:txBody>
          <a:bodyPr>
            <a:normAutofit fontScale="90000"/>
          </a:bodyPr>
          <a:lstStyle/>
          <a:p>
            <a:r>
              <a:rPr lang="pl-PL" sz="4000" dirty="0"/>
              <a:t>Kolejne sprytne pomysły kota w butach sprawiają, że biedny młynarczyk zostaje bogatym markizem, żeni się z piękną królewną i mieszka we wspaniałym zamku. Kot pozostaje z parą królewską </a:t>
            </a:r>
            <a:br>
              <a:rPr lang="pl-PL" sz="4000" dirty="0"/>
            </a:br>
            <a:r>
              <a:rPr lang="pl-PL" sz="4000" dirty="0"/>
              <a:t>w zamku i opiekuje się ich dziećmi, opowiadając im różne ciekawe historyjki.</a:t>
            </a:r>
            <a:br>
              <a:rPr lang="pl-PL" sz="3200" dirty="0"/>
            </a:br>
            <a:endParaRPr lang="pl-PL" sz="3200" dirty="0"/>
          </a:p>
        </p:txBody>
      </p:sp>
      <p:pic>
        <p:nvPicPr>
          <p:cNvPr id="3074" name="Picture 2" descr="Obraz na Płótnie Kot w butach i tle. - reWALLution.pl">
            <a:extLst>
              <a:ext uri="{FF2B5EF4-FFF2-40B4-BE49-F238E27FC236}">
                <a16:creationId xmlns:a16="http://schemas.microsoft.com/office/drawing/2014/main" id="{04001DA2-9D5E-4516-A4FE-E78996486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0993"/>
            <a:ext cx="5909104" cy="590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54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rgbClr val="FF0000"/>
            </a:gs>
            <a:gs pos="0">
              <a:srgbClr val="E8EDF7"/>
            </a:gs>
            <a:gs pos="17000">
              <a:schemeClr val="accent1"/>
            </a:gs>
            <a:gs pos="65000">
              <a:srgbClr val="FF000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31CAF0-5A7F-4099-BF97-332717AA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25670"/>
            <a:ext cx="6013622" cy="6815381"/>
          </a:xfrm>
        </p:spPr>
        <p:txBody>
          <a:bodyPr>
            <a:noAutofit/>
          </a:bodyPr>
          <a:lstStyle/>
          <a:p>
            <a:r>
              <a:rPr lang="pl-PL" sz="4000" dirty="0"/>
              <a:t>Baśń autorstwa Charles'a Perraulta kończy się dwoma wierszowanymi morałami mówiącymi o tym, że spryt może odmienić zły los oraz że przyjaźń jest ważna. Piękne wydanie na papierze kredowym i z ilustracjami zajmującymi całe strony na pewno spodoba się każdemu dziecku.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F8347CE-BEBB-45B8-8D51-3CB514E60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2302" y="5735637"/>
            <a:ext cx="2611395" cy="710514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2050" name="Picture 2" descr="Kot w butach - Morindia przeczytaj dzieciom na dobranoc">
            <a:extLst>
              <a:ext uri="{FF2B5EF4-FFF2-40B4-BE49-F238E27FC236}">
                <a16:creationId xmlns:a16="http://schemas.microsoft.com/office/drawing/2014/main" id="{6E76988B-AD31-44B3-88BA-49BC6D090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622" y="1905042"/>
            <a:ext cx="5998691" cy="478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61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rgbClr val="FF0000"/>
            </a:gs>
            <a:gs pos="0">
              <a:srgbClr val="E8EDF7"/>
            </a:gs>
            <a:gs pos="17000">
              <a:schemeClr val="accent1"/>
            </a:gs>
            <a:gs pos="65000">
              <a:srgbClr val="FF000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A1147B-1B5C-44AE-B4C7-9D17A1ED5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5" y="1210962"/>
            <a:ext cx="8824783" cy="2984157"/>
          </a:xfrm>
        </p:spPr>
        <p:txBody>
          <a:bodyPr>
            <a:normAutofit fontScale="90000"/>
          </a:bodyPr>
          <a:lstStyle/>
          <a:p>
            <a:r>
              <a:rPr lang="pl-PL" sz="3100" b="1" dirty="0"/>
              <a:t>O autorze</a:t>
            </a:r>
            <a:br>
              <a:rPr lang="pl-PL" sz="3100" dirty="0"/>
            </a:br>
            <a:r>
              <a:rPr lang="pl-PL" sz="3100" dirty="0"/>
              <a:t>Autor baśni o kocie w butach, Charles Perrault,, urodził się </a:t>
            </a:r>
            <a:br>
              <a:rPr lang="pl-PL" sz="3100" dirty="0"/>
            </a:br>
            <a:r>
              <a:rPr lang="pl-PL" sz="3100" dirty="0"/>
              <a:t>w 1628 roku w Paryżu. Jest autorem dwóch zbiorów baśni. Są to "Baśnie wierszem" z 1695 roku oraz najbardziej znane "Historie lub baśnie z przeszłości z morałem. Bajki mej matki Gęsi", które powstały w 1697 roku. Obecnie są one wydawane często pod tytułem "Bajki babci Gąski". Jest on autorem takich kultowych bajek jak "Czerwony kapturek", "Paluszek", "</a:t>
            </a:r>
            <a:r>
              <a:rPr lang="pl-PL" sz="3100" dirty="0" err="1"/>
              <a:t>Knyps</a:t>
            </a:r>
            <a:r>
              <a:rPr lang="pl-PL" sz="3100" dirty="0"/>
              <a:t> z czubkiem", "Ośla skórka", które doczekały się wielu różnych wersji.</a:t>
            </a:r>
            <a:br>
              <a:rPr lang="pl-PL" dirty="0"/>
            </a:br>
            <a:endParaRPr lang="pl-PL" dirty="0"/>
          </a:p>
        </p:txBody>
      </p:sp>
      <p:pic>
        <p:nvPicPr>
          <p:cNvPr id="4102" name="Picture 6" descr="Charles Perrault – Wikipedia, wolna encyklopedia">
            <a:extLst>
              <a:ext uri="{FF2B5EF4-FFF2-40B4-BE49-F238E27FC236}">
                <a16:creationId xmlns:a16="http://schemas.microsoft.com/office/drawing/2014/main" id="{9CC07351-B0A5-4313-94D6-9892ECF10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6192" y="1495923"/>
            <a:ext cx="2898818" cy="462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633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648">
              <a:srgbClr val="FF000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264189-10A1-44C8-A777-C1904571B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Oto filmy, w których występuje postać kota w butach.</a:t>
            </a:r>
          </a:p>
        </p:txBody>
      </p:sp>
      <p:pic>
        <p:nvPicPr>
          <p:cNvPr id="1026" name="Picture 2" descr="Kot w butach | Zobacz Postać | - Filmweb">
            <a:extLst>
              <a:ext uri="{FF2B5EF4-FFF2-40B4-BE49-F238E27FC236}">
                <a16:creationId xmlns:a16="http://schemas.microsoft.com/office/drawing/2014/main" id="{F58F6B54-4881-4B83-AE6D-2DD56D6C3B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60" y="1923000"/>
            <a:ext cx="2073265" cy="221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427B4926-4D3C-4BB4-99DD-2508C7D3B606}"/>
              </a:ext>
            </a:extLst>
          </p:cNvPr>
          <p:cNvSpPr txBox="1"/>
          <p:nvPr/>
        </p:nvSpPr>
        <p:spPr>
          <a:xfrm>
            <a:off x="3438218" y="3517977"/>
            <a:ext cx="722017" cy="14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1028" name="Picture 4" descr="Shrek 2 | Filmopedia Wiki | Fandom">
            <a:extLst>
              <a:ext uri="{FF2B5EF4-FFF2-40B4-BE49-F238E27FC236}">
                <a16:creationId xmlns:a16="http://schemas.microsoft.com/office/drawing/2014/main" id="{4B62F323-FB53-4251-8BC8-9C3C9FF74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276" y="1923000"/>
            <a:ext cx="1576234" cy="221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77F3261F-B15B-4B8A-B18F-6C236D1D60B3}"/>
              </a:ext>
            </a:extLst>
          </p:cNvPr>
          <p:cNvSpPr txBox="1"/>
          <p:nvPr/>
        </p:nvSpPr>
        <p:spPr>
          <a:xfrm>
            <a:off x="7413523" y="26645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3F6C948-5F57-4DD4-AE16-41DA1309134B}"/>
              </a:ext>
            </a:extLst>
          </p:cNvPr>
          <p:cNvSpPr txBox="1"/>
          <p:nvPr/>
        </p:nvSpPr>
        <p:spPr>
          <a:xfrm>
            <a:off x="9842089" y="28776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pic>
        <p:nvPicPr>
          <p:cNvPr id="1030" name="Picture 6" descr="Wiadomości - Gmina Złoczew">
            <a:extLst>
              <a:ext uri="{FF2B5EF4-FFF2-40B4-BE49-F238E27FC236}">
                <a16:creationId xmlns:a16="http://schemas.microsoft.com/office/drawing/2014/main" id="{322B4C50-BF9B-4FA7-951F-FE51A52DA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58" y="1923001"/>
            <a:ext cx="1800225" cy="221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ot w butach () - Miller J. Chris| Filmy Sklep EMPIK.COM">
            <a:extLst>
              <a:ext uri="{FF2B5EF4-FFF2-40B4-BE49-F238E27FC236}">
                <a16:creationId xmlns:a16="http://schemas.microsoft.com/office/drawing/2014/main" id="{EA83E187-2184-4EAD-8D21-F810AD0E7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831" y="1923001"/>
            <a:ext cx="1668218" cy="229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ot w butach: Trzy diabły (2012) - Filmweb">
            <a:extLst>
              <a:ext uri="{FF2B5EF4-FFF2-40B4-BE49-F238E27FC236}">
                <a16:creationId xmlns:a16="http://schemas.microsoft.com/office/drawing/2014/main" id="{0ACC92AF-F033-4544-B2B7-98C5D8D69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049" y="1923000"/>
            <a:ext cx="1790700" cy="229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ilety24 – KOT W BUTACH: OSTATNIE ŻYCZENIE - 2D DUB, Ostrołęka">
            <a:extLst>
              <a:ext uri="{FF2B5EF4-FFF2-40B4-BE49-F238E27FC236}">
                <a16:creationId xmlns:a16="http://schemas.microsoft.com/office/drawing/2014/main" id="{EB6F5E77-B98A-409C-A411-22508DA24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749" y="1923001"/>
            <a:ext cx="1743075" cy="236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E01FE3F-8972-4652-87BF-718E25787FCF}"/>
              </a:ext>
            </a:extLst>
          </p:cNvPr>
          <p:cNvSpPr txBox="1"/>
          <p:nvPr/>
        </p:nvSpPr>
        <p:spPr>
          <a:xfrm>
            <a:off x="10451690" y="4360915"/>
            <a:ext cx="133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2022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CF7445A-4934-49A4-BF76-59B0982347E5}"/>
              </a:ext>
            </a:extLst>
          </p:cNvPr>
          <p:cNvSpPr txBox="1"/>
          <p:nvPr/>
        </p:nvSpPr>
        <p:spPr>
          <a:xfrm>
            <a:off x="8563665" y="4301206"/>
            <a:ext cx="1668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2012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258332E-2F88-42C5-A991-AB488F5E2611}"/>
              </a:ext>
            </a:extLst>
          </p:cNvPr>
          <p:cNvSpPr txBox="1"/>
          <p:nvPr/>
        </p:nvSpPr>
        <p:spPr>
          <a:xfrm>
            <a:off x="2578753" y="4218038"/>
            <a:ext cx="65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2004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7C438DD8-287D-4C99-B179-C9B6C7CE238F}"/>
              </a:ext>
            </a:extLst>
          </p:cNvPr>
          <p:cNvSpPr txBox="1"/>
          <p:nvPr/>
        </p:nvSpPr>
        <p:spPr>
          <a:xfrm>
            <a:off x="5241563" y="4301206"/>
            <a:ext cx="875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2007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C85D678A-0492-4335-8AA2-F59A1286F74A}"/>
              </a:ext>
            </a:extLst>
          </p:cNvPr>
          <p:cNvSpPr txBox="1"/>
          <p:nvPr/>
        </p:nvSpPr>
        <p:spPr>
          <a:xfrm>
            <a:off x="6982841" y="4301206"/>
            <a:ext cx="861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2012</a:t>
            </a:r>
          </a:p>
        </p:txBody>
      </p:sp>
    </p:spTree>
    <p:extLst>
      <p:ext uri="{BB962C8B-B14F-4D97-AF65-F5344CB8AC3E}">
        <p14:creationId xmlns:p14="http://schemas.microsoft.com/office/powerpoint/2010/main" val="1219864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rgbClr val="FF0000"/>
            </a:gs>
            <a:gs pos="0">
              <a:srgbClr val="E8EDF7"/>
            </a:gs>
            <a:gs pos="17000">
              <a:schemeClr val="accent1"/>
            </a:gs>
            <a:gs pos="65000">
              <a:srgbClr val="FF000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E0E9AA-582A-4470-A506-9A8B31FE8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Głos podkładał kotu w butach: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D22E67-5903-43A5-AE3B-F3F8941492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/>
              <a:t>W oryginalnej wersji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Antonio Banderas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B676B8C-A438-4695-9ACC-E47FF70F9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 dirty="0"/>
              <a:t>W polskiej wersji </a:t>
            </a:r>
          </a:p>
          <a:p>
            <a:pPr marL="0" indent="0">
              <a:buNone/>
            </a:pPr>
            <a:r>
              <a:rPr lang="pl-PL" dirty="0"/>
              <a:t>Wojciech Malajkat</a:t>
            </a:r>
          </a:p>
        </p:txBody>
      </p:sp>
      <p:pic>
        <p:nvPicPr>
          <p:cNvPr id="2052" name="Picture 4" descr="Wojciech Malajkat - spektakle - bilety do teatru - filmy - zdjęcia - 2023,  2024 - ADRIA ART">
            <a:extLst>
              <a:ext uri="{FF2B5EF4-FFF2-40B4-BE49-F238E27FC236}">
                <a16:creationId xmlns:a16="http://schemas.microsoft.com/office/drawing/2014/main" id="{D534E85F-D918-4CE5-A5C6-19EC29E89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811" y="3358177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ntonio Banderas o swojej przemianie: „Już nie jestem Banderasem silnym,  seksownym, walczącym” | Viva.pl">
            <a:extLst>
              <a:ext uri="{FF2B5EF4-FFF2-40B4-BE49-F238E27FC236}">
                <a16:creationId xmlns:a16="http://schemas.microsoft.com/office/drawing/2014/main" id="{9A507914-D2E7-43F6-91DE-A062AA521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409" y="2487400"/>
            <a:ext cx="2376488" cy="188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264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7000">
              <a:srgbClr val="FF000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8D402A-BD25-4BEE-847B-0CC29B8B8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994" y="-98426"/>
            <a:ext cx="10515600" cy="1325563"/>
          </a:xfrm>
        </p:spPr>
        <p:txBody>
          <a:bodyPr/>
          <a:lstStyle/>
          <a:p>
            <a:r>
              <a:rPr lang="pl-PL" dirty="0"/>
              <a:t>Opis postaci kota w butach w filmach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B563E6-48DD-46A4-8453-A8062CA85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4994" y="995125"/>
            <a:ext cx="10899443" cy="4668695"/>
          </a:xfrm>
        </p:spPr>
        <p:txBody>
          <a:bodyPr>
            <a:normAutofit fontScale="25000" lnSpcReduction="20000"/>
          </a:bodyPr>
          <a:lstStyle/>
          <a:p>
            <a:r>
              <a:rPr lang="pl-PL" sz="11200" b="1" dirty="0"/>
              <a:t>Kot w butach</a:t>
            </a:r>
            <a:r>
              <a:rPr lang="pl-PL" sz="11200" dirty="0"/>
              <a:t> – fikcyjna postać z cyklu pełnometrażowych </a:t>
            </a:r>
            <a:r>
              <a:rPr lang="pl-PL" sz="11200" dirty="0">
                <a:hlinkClick r:id="rId2" tooltip="Film"/>
              </a:rPr>
              <a:t>filmów</a:t>
            </a:r>
            <a:r>
              <a:rPr lang="pl-PL" sz="11200" dirty="0"/>
              <a:t> animowanych </a:t>
            </a:r>
            <a:r>
              <a:rPr lang="pl-PL" sz="11200" i="1" dirty="0">
                <a:hlinkClick r:id="rId3" tooltip="Shrek"/>
              </a:rPr>
              <a:t>Shrek</a:t>
            </a:r>
            <a:r>
              <a:rPr lang="pl-PL" sz="11200" dirty="0"/>
              <a:t>, wzorowana na baśniowym </a:t>
            </a:r>
            <a:r>
              <a:rPr lang="pl-PL" sz="11200" dirty="0">
                <a:hlinkClick r:id="rId4" tooltip="Kot w butach"/>
              </a:rPr>
              <a:t>Kocie w butach</a:t>
            </a:r>
            <a:r>
              <a:rPr lang="pl-PL" sz="11200" dirty="0"/>
              <a:t>. W oryginale głosu użycza mu </a:t>
            </a:r>
            <a:r>
              <a:rPr lang="pl-PL" sz="11200" dirty="0">
                <a:hlinkClick r:id="rId5" tooltip="Antonio Banderas"/>
              </a:rPr>
              <a:t>Antonio Banderas</a:t>
            </a:r>
            <a:r>
              <a:rPr lang="pl-PL" sz="11200" dirty="0"/>
              <a:t>, a w polskiej wersji językowej </a:t>
            </a:r>
            <a:r>
              <a:rPr lang="pl-PL" sz="11200" dirty="0">
                <a:hlinkClick r:id="rId6" tooltip="Wojciech Malajkat"/>
              </a:rPr>
              <a:t>Wojciech Malajkat</a:t>
            </a:r>
            <a:r>
              <a:rPr lang="pl-PL" sz="11200" dirty="0"/>
              <a:t>.</a:t>
            </a:r>
          </a:p>
          <a:p>
            <a:r>
              <a:rPr lang="pl-PL" sz="11200" dirty="0"/>
              <a:t>Kot w butach posiada cechy zwierzęce (np. ciało </a:t>
            </a:r>
            <a:r>
              <a:rPr lang="pl-PL" sz="11200" dirty="0">
                <a:hlinkClick r:id="rId7" tooltip="Kot domowy"/>
              </a:rPr>
              <a:t>kota</a:t>
            </a:r>
            <a:r>
              <a:rPr lang="pl-PL" sz="11200" dirty="0"/>
              <a:t>, niektóre kocie zachowania i odruchy) oraz ludzkie (np. wyprostowana postawa, możliwość mówienia). Ma hiszpański akcent i jest bardzo honorowy. Luźno nawiązuje do postaci </a:t>
            </a:r>
            <a:r>
              <a:rPr lang="pl-PL" sz="11200" dirty="0">
                <a:hlinkClick r:id="rId8" tooltip="Zorro"/>
              </a:rPr>
              <a:t>Zorro</a:t>
            </a:r>
            <a:r>
              <a:rPr lang="pl-PL" sz="11200" dirty="0"/>
              <a:t> – do walki używa szpady i pazurów. Postać po raz pierwszy pojawiła się w filmie </a:t>
            </a:r>
            <a:r>
              <a:rPr lang="pl-PL" sz="11200" i="1" dirty="0">
                <a:hlinkClick r:id="rId9" tooltip="Shrek 2"/>
              </a:rPr>
              <a:t>Shrek 2</a:t>
            </a:r>
            <a:r>
              <a:rPr lang="pl-PL" sz="11200" dirty="0"/>
              <a:t> jako płatny zabójca, któremu </a:t>
            </a:r>
            <a:r>
              <a:rPr lang="pl-PL" sz="11200" dirty="0">
                <a:hlinkClick r:id="rId10" tooltip="Król Harold"/>
              </a:rPr>
              <a:t>Król Harold</a:t>
            </a:r>
            <a:r>
              <a:rPr lang="pl-PL" sz="11200" dirty="0"/>
              <a:t> i </a:t>
            </a:r>
            <a:r>
              <a:rPr lang="pl-PL" sz="11200" dirty="0">
                <a:hlinkClick r:id="rId11" tooltip="Wróżka Chrzestna (Shrek)"/>
              </a:rPr>
              <a:t>Wróżka Chrzestna</a:t>
            </a:r>
            <a:r>
              <a:rPr lang="pl-PL" sz="11200" dirty="0"/>
              <a:t> zlecają wyeliminowanie </a:t>
            </a:r>
            <a:r>
              <a:rPr lang="pl-PL" sz="11200" dirty="0">
                <a:hlinkClick r:id="rId12" tooltip="Shrek (postać)"/>
              </a:rPr>
              <a:t>Shreka</a:t>
            </a:r>
            <a:r>
              <a:rPr lang="pl-PL" sz="11200" dirty="0"/>
              <a:t>. Bohaterowie jednak szybko się zaprzyjaźniają.</a:t>
            </a:r>
          </a:p>
          <a:p>
            <a:r>
              <a:rPr lang="pl-PL" sz="11200" dirty="0"/>
              <a:t>Kot w butach jest także bohaterem własnych produkcji. W roku </a:t>
            </a:r>
            <a:r>
              <a:rPr lang="pl-PL" sz="11200" dirty="0">
                <a:hlinkClick r:id="rId13" tooltip="2011 w filmie"/>
              </a:rPr>
              <a:t>2011</a:t>
            </a:r>
            <a:r>
              <a:rPr lang="pl-PL" sz="11200" dirty="0"/>
              <a:t> swoją premierę miał film </a:t>
            </a:r>
            <a:r>
              <a:rPr lang="pl-PL" sz="11200" i="1" dirty="0">
                <a:hlinkClick r:id="rId14" tooltip="Kot w butach (film 2011)"/>
              </a:rPr>
              <a:t>Kot w butach</a:t>
            </a:r>
            <a:r>
              <a:rPr lang="pl-PL" sz="11200" dirty="0"/>
              <a:t> (będący </a:t>
            </a:r>
            <a:r>
              <a:rPr lang="pl-PL" sz="11200" dirty="0" err="1">
                <a:hlinkClick r:id="rId15" tooltip="Spin-off (mass media)"/>
              </a:rPr>
              <a:t>spin-offem</a:t>
            </a:r>
            <a:r>
              <a:rPr lang="pl-PL" sz="11200" dirty="0"/>
              <a:t> filmów z serii </a:t>
            </a:r>
            <a:r>
              <a:rPr lang="pl-PL" sz="11200" i="1" dirty="0"/>
              <a:t>Shrek</a:t>
            </a:r>
            <a:r>
              <a:rPr lang="pl-PL" sz="11200" dirty="0"/>
              <a:t>) opowiadający historię życia Kota zanim poznał Shreka</a:t>
            </a:r>
            <a:r>
              <a:rPr lang="pl-PL" sz="11200" baseline="30000" dirty="0">
                <a:hlinkClick r:id="rId16"/>
              </a:rPr>
              <a:t>[1]</a:t>
            </a:r>
            <a:r>
              <a:rPr lang="pl-PL" sz="11200" dirty="0"/>
              <a:t>. W 2022 roku ukazała się jego kontynuacja – </a:t>
            </a:r>
            <a:r>
              <a:rPr lang="pl-PL" sz="11200" i="1" dirty="0">
                <a:hlinkClick r:id="rId17" tooltip="Kot w butach: Ostatnie życzenie"/>
              </a:rPr>
              <a:t>Kot w butach: Ostatnie życzenie</a:t>
            </a:r>
            <a:r>
              <a:rPr lang="pl-PL" sz="11200" dirty="0"/>
              <a:t>. W roku 2012 powstał film krótkometrażowy </a:t>
            </a:r>
            <a:r>
              <a:rPr lang="pl-PL" sz="11200" i="1" dirty="0">
                <a:hlinkClick r:id="rId18" tooltip="Kot w butach: Trzy diabły (strona nie istnieje)"/>
              </a:rPr>
              <a:t>Kot w butach: Trzy diabły</a:t>
            </a:r>
            <a:r>
              <a:rPr lang="pl-PL" sz="11200" dirty="0"/>
              <a:t>, a w latach 2015-2018 emitowany był serial animowany pt. </a:t>
            </a:r>
            <a:r>
              <a:rPr lang="pl-PL" sz="11200" i="1" dirty="0">
                <a:hlinkClick r:id="rId19" tooltip="Przygody Kota w butach"/>
              </a:rPr>
              <a:t>Przygody Kota w butach</a:t>
            </a:r>
            <a:r>
              <a:rPr lang="pl-PL" sz="11200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3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593</Words>
  <Application>Microsoft Office PowerPoint</Application>
  <PresentationFormat>Panoramiczny</PresentationFormat>
  <Paragraphs>29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Moja ulubiona książka i jej autor.</vt:lpstr>
      <vt:lpstr>KOT W BUTACH</vt:lpstr>
      <vt:lpstr>Prezentacja programu PowerPoint</vt:lpstr>
      <vt:lpstr>Kolejne sprytne pomysły kota w butach sprawiają, że biedny młynarczyk zostaje bogatym markizem, żeni się z piękną królewną i mieszka we wspaniałym zamku. Kot pozostaje z parą królewską  w zamku i opiekuje się ich dziećmi, opowiadając im różne ciekawe historyjki. </vt:lpstr>
      <vt:lpstr>Baśń autorstwa Charles'a Perraulta kończy się dwoma wierszowanymi morałami mówiącymi o tym, że spryt może odmienić zły los oraz że przyjaźń jest ważna. Piękne wydanie na papierze kredowym i z ilustracjami zajmującymi całe strony na pewno spodoba się każdemu dziecku.</vt:lpstr>
      <vt:lpstr>O autorze Autor baśni o kocie w butach, Charles Perrault,, urodził się  w 1628 roku w Paryżu. Jest autorem dwóch zbiorów baśni. Są to "Baśnie wierszem" z 1695 roku oraz najbardziej znane "Historie lub baśnie z przeszłości z morałem. Bajki mej matki Gęsi", które powstały w 1697 roku. Obecnie są one wydawane często pod tytułem "Bajki babci Gąski". Jest on autorem takich kultowych bajek jak "Czerwony kapturek", "Paluszek", "Knyps z czubkiem", "Ośla skórka", które doczekały się wielu różnych wersji. </vt:lpstr>
      <vt:lpstr>Oto filmy, w których występuje postać kota w butach.</vt:lpstr>
      <vt:lpstr>Głos podkładał kotu w butach:</vt:lpstr>
      <vt:lpstr>Opis postaci kota w butach w filmach</vt:lpstr>
      <vt:lpstr>Dziękuje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KOT W BUTACH</dc:title>
  <dc:creator>student</dc:creator>
  <cp:lastModifiedBy>nauczyciel</cp:lastModifiedBy>
  <cp:revision>14</cp:revision>
  <dcterms:created xsi:type="dcterms:W3CDTF">2023-11-27T08:38:23Z</dcterms:created>
  <dcterms:modified xsi:type="dcterms:W3CDTF">2024-02-26T11:13:08Z</dcterms:modified>
</cp:coreProperties>
</file>